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7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5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4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4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5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8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8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2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3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A95CED0-379D-4724-94BC-F562E906A7C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30-Oct-13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63A99B-D45B-46CD-A917-DD4DC221BAF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2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11162"/>
          </a:xfrm>
        </p:spPr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00B050"/>
                </a:solidFill>
                <a:latin typeface="+mj-lt"/>
              </a:rPr>
              <a:t>Konstruk</a:t>
            </a:r>
            <a:r>
              <a:rPr lang="en-US" sz="4400" b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+mj-lt"/>
              </a:rPr>
              <a:t>Literasi</a:t>
            </a:r>
            <a:endParaRPr lang="en-US" sz="4400" b="1" dirty="0">
              <a:solidFill>
                <a:srgbClr val="00B050"/>
              </a:solidFill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448143"/>
              </p:ext>
            </p:extLst>
          </p:nvPr>
        </p:nvGraphicFramePr>
        <p:xfrm>
          <a:off x="0" y="1066800"/>
          <a:ext cx="9144000" cy="5562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4"/>
                <a:gridCol w="7837716"/>
              </a:tblGrid>
              <a:tr h="426679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Konstruk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1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Keupayaan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membaca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menulis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huruf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vokal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konsonan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4567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Konstruk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Keupayaan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membaca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menulis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suku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kata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terbuka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434567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+mj-lt"/>
                        </a:rPr>
                        <a:t>Konstruk</a:t>
                      </a:r>
                      <a:r>
                        <a:rPr lang="en-US" sz="1400" b="1" dirty="0" smtClean="0">
                          <a:latin typeface="+mj-lt"/>
                        </a:rPr>
                        <a:t> 3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latin typeface="+mj-lt"/>
                        </a:rPr>
                        <a:t>Keupayaan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membaca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menulis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perkataan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suku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kata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terbuka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434567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+mj-lt"/>
                        </a:rPr>
                        <a:t>Konstruk</a:t>
                      </a:r>
                      <a:r>
                        <a:rPr lang="en-US" sz="1400" b="1" dirty="0" smtClean="0">
                          <a:latin typeface="+mj-lt"/>
                        </a:rPr>
                        <a:t> 4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latin typeface="+mj-lt"/>
                        </a:rPr>
                        <a:t>Keupayaan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membaca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menulis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suku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kata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tertutup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434567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+mj-lt"/>
                        </a:rPr>
                        <a:t>Konstruk</a:t>
                      </a:r>
                      <a:r>
                        <a:rPr lang="en-US" sz="1400" b="1" dirty="0" smtClean="0">
                          <a:latin typeface="+mj-lt"/>
                        </a:rPr>
                        <a:t> 5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latin typeface="+mj-lt"/>
                        </a:rPr>
                        <a:t>Keupayaan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membaca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menulis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perkataan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suku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kata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tertutup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480460">
                <a:tc>
                  <a:txBody>
                    <a:bodyPr/>
                    <a:lstStyle/>
                    <a:p>
                      <a:r>
                        <a:rPr lang="nl-NL" sz="1400" b="1" dirty="0" smtClean="0">
                          <a:latin typeface="+mj-lt"/>
                        </a:rPr>
                        <a:t>Konstruk 6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dirty="0" smtClean="0">
                          <a:latin typeface="+mj-lt"/>
                        </a:rPr>
                        <a:t>Keupayaan membaca dan menulis </a:t>
                      </a:r>
                      <a:r>
                        <a:rPr lang="nl-NL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perkataan yang </a:t>
                      </a:r>
                      <a:r>
                        <a:rPr lang="fi-FI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mengandungi  suku kata tertutup ‘ng’.</a:t>
                      </a:r>
                    </a:p>
                  </a:txBody>
                  <a:tcPr/>
                </a:tc>
              </a:tr>
              <a:tr h="512014">
                <a:tc>
                  <a:txBody>
                    <a:bodyPr/>
                    <a:lstStyle/>
                    <a:p>
                      <a:r>
                        <a:rPr lang="nl-NL" sz="1400" b="1" dirty="0" smtClean="0">
                          <a:latin typeface="+mj-lt"/>
                        </a:rPr>
                        <a:t>Konstruk 7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dirty="0" smtClean="0">
                          <a:latin typeface="+mj-lt"/>
                        </a:rPr>
                        <a:t>Keupayaan membaca dan menulis </a:t>
                      </a:r>
                      <a:r>
                        <a:rPr lang="nl-NL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perkataan yang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mengandungi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</a:t>
                      </a:r>
                      <a:r>
                        <a:rPr lang="en-US" sz="13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diftong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512014">
                <a:tc>
                  <a:txBody>
                    <a:bodyPr/>
                    <a:lstStyle/>
                    <a:p>
                      <a:r>
                        <a:rPr lang="nl-NL" sz="1400" b="1" dirty="0" smtClean="0">
                          <a:latin typeface="+mj-lt"/>
                        </a:rPr>
                        <a:t>Konstruk 8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dirty="0" smtClean="0">
                          <a:latin typeface="+mj-lt"/>
                        </a:rPr>
                        <a:t>Keupayaan membaca dan menulis </a:t>
                      </a:r>
                      <a:r>
                        <a:rPr lang="nl-NL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perkataan yang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mengandungi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vokal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berganding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512014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+mj-lt"/>
                        </a:rPr>
                        <a:t>Konstruk</a:t>
                      </a:r>
                      <a:r>
                        <a:rPr lang="en-US" sz="1400" b="1" dirty="0" smtClean="0">
                          <a:latin typeface="+mj-lt"/>
                        </a:rPr>
                        <a:t> 9</a:t>
                      </a:r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 smtClean="0">
                          <a:latin typeface="+mj-lt"/>
                        </a:rPr>
                        <a:t>Keupayaan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menulis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perkataan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yang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mengandungi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digraf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konsonan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bergabung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512014">
                <a:tc>
                  <a:txBody>
                    <a:bodyPr/>
                    <a:lstStyle/>
                    <a:p>
                      <a:r>
                        <a:rPr lang="nl-NL" sz="1400" b="1" dirty="0" smtClean="0">
                          <a:latin typeface="+mj-lt"/>
                        </a:rPr>
                        <a:t>Konstruk 10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dirty="0" smtClean="0">
                          <a:latin typeface="+mj-lt"/>
                        </a:rPr>
                        <a:t>Keupayaan membaca dan menulis </a:t>
                      </a:r>
                      <a:r>
                        <a:rPr lang="nl-NL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perkataan yang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berimbuhan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awalan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akhiran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434567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+mj-lt"/>
                        </a:rPr>
                        <a:t>Konstruk</a:t>
                      </a:r>
                      <a:r>
                        <a:rPr lang="en-US" sz="1400" b="1" dirty="0" smtClean="0">
                          <a:latin typeface="+mj-lt"/>
                        </a:rPr>
                        <a:t> 11</a:t>
                      </a:r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latin typeface="+mj-lt"/>
                        </a:rPr>
                        <a:t>Keupayaan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membaca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menulis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ayat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mudah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434567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+mj-lt"/>
                        </a:rPr>
                        <a:t>Konstruk</a:t>
                      </a:r>
                      <a:r>
                        <a:rPr lang="en-US" sz="1400" b="1" dirty="0" smtClean="0">
                          <a:latin typeface="+mj-lt"/>
                        </a:rPr>
                        <a:t> 12</a:t>
                      </a:r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 smtClean="0">
                          <a:latin typeface="+mj-lt"/>
                        </a:rPr>
                        <a:t>Keupayaan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membaca</a:t>
                      </a:r>
                      <a:r>
                        <a:rPr lang="en-US" sz="1300" b="1" dirty="0" smtClean="0">
                          <a:latin typeface="+mj-lt"/>
                        </a:rPr>
                        <a:t>, </a:t>
                      </a:r>
                      <a:r>
                        <a:rPr lang="en-US" sz="1300" b="1" dirty="0" err="1" smtClean="0">
                          <a:latin typeface="+mj-lt"/>
                        </a:rPr>
                        <a:t>memahami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dan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latin typeface="+mj-lt"/>
                        </a:rPr>
                        <a:t>menulis</a:t>
                      </a:r>
                      <a:r>
                        <a:rPr lang="en-US" sz="1300" b="1" dirty="0" smtClean="0"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ayat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berdasarkan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bahan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rangsangan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4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140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Konstruk Literasi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 Literasi</dc:title>
  <dc:creator>user</dc:creator>
  <cp:lastModifiedBy>user</cp:lastModifiedBy>
  <cp:revision>1</cp:revision>
  <dcterms:created xsi:type="dcterms:W3CDTF">2013-10-29T17:31:27Z</dcterms:created>
  <dcterms:modified xsi:type="dcterms:W3CDTF">2013-10-29T17:34:36Z</dcterms:modified>
</cp:coreProperties>
</file>