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DFCA"/>
    <a:srgbClr val="FFFF66"/>
    <a:srgbClr val="878CF9"/>
    <a:srgbClr val="747AF8"/>
    <a:srgbClr val="66FF66"/>
    <a:srgbClr val="ED5580"/>
    <a:srgbClr val="F17B9D"/>
    <a:srgbClr val="00CC66"/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DD73F-7757-4F04-B3AA-057C8E5992FC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0EA57-93EE-4337-9C39-1BE398623B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79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4E1F54-A31E-4EE8-A850-C2705CF41D3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FFB562-7B72-465B-A7F5-B10E7CAD3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106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KURSUS KELESTARIAN(LINUS)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TAHUN 1 2014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PEMERIKSAAN 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KUALITI</a:t>
            </a:r>
            <a:endParaRPr lang="en-US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Tarikh</a:t>
            </a:r>
            <a:endParaRPr lang="en-US" sz="3200" b="1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Oktober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2014 </a:t>
            </a:r>
          </a:p>
          <a:p>
            <a:pPr algn="ctr"/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8.00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4.30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petang</a:t>
            </a:r>
            <a:endParaRPr lang="en-US" sz="3200" b="1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Tempat</a:t>
            </a:r>
            <a:endParaRPr lang="en-US" sz="32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PKG Bandar 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426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Prosedur</a:t>
                      </a:r>
                      <a:r>
                        <a:rPr lang="en-US" sz="3200" baseline="0" dirty="0" smtClean="0"/>
                        <a:t>  </a:t>
                      </a:r>
                      <a:r>
                        <a:rPr lang="en-US" sz="3200" baseline="0" dirty="0" err="1" smtClean="0"/>
                        <a:t>Saringan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dipatuhi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status </a:t>
                      </a:r>
                      <a:r>
                        <a:rPr lang="en-US" sz="3200" baseline="0" dirty="0" err="1" smtClean="0"/>
                        <a:t>murid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dikenalpasti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Manual Am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Manual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Instrumen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Instrumen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Saringan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disemak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BPPI </a:t>
                      </a:r>
                      <a:r>
                        <a:rPr lang="en-US" sz="3200" baseline="0" dirty="0" err="1" smtClean="0"/>
                        <a:t>diisi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teliti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dengan</a:t>
                      </a:r>
                      <a:r>
                        <a:rPr lang="en-US" sz="3200" baseline="0" dirty="0" smtClean="0"/>
                        <a:t> pen </a:t>
                      </a:r>
                      <a:r>
                        <a:rPr lang="en-US" sz="3200" baseline="0" dirty="0" err="1" smtClean="0"/>
                        <a:t>serta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selaras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dengan</a:t>
                      </a:r>
                      <a:r>
                        <a:rPr lang="en-US" sz="3200" baseline="0" dirty="0" smtClean="0"/>
                        <a:t> portal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Instrumen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Saringan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BPPI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474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Instrumen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Saringan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dan</a:t>
                      </a:r>
                      <a:r>
                        <a:rPr lang="en-US" sz="3200" dirty="0" smtClean="0"/>
                        <a:t> BPPI </a:t>
                      </a:r>
                      <a:r>
                        <a:rPr lang="en-US" sz="3200" dirty="0" err="1" smtClean="0"/>
                        <a:t>dikumpul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sekolah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err="1" smtClean="0"/>
                        <a:t>mudah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diakses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disahkan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oleh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Pentadbir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Instrumen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Saringan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BBPI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Analisis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konstruk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bagi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murid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Tidak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Menguasai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RS LINUS / BPPI /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Cetakan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portal NKRA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426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Pemantauan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PdP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kelestarian</a:t>
                      </a:r>
                      <a:r>
                        <a:rPr lang="en-US" sz="3200" baseline="0" dirty="0" smtClean="0"/>
                        <a:t> LBM / </a:t>
                      </a:r>
                      <a:r>
                        <a:rPr lang="en-US" sz="3200" baseline="0" dirty="0" err="1" smtClean="0"/>
                        <a:t>Numerasi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Tahun</a:t>
                      </a:r>
                      <a:r>
                        <a:rPr lang="en-US" sz="3200" baseline="0" dirty="0" smtClean="0"/>
                        <a:t> 2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3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Nama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/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Kenal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murid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baru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Menguasai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Aktiviti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latihan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bimbingan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khusus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murid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baru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Menguasai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Catatan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dalam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RPH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latihan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berbeza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22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Verifikasi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murid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Menguasai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Tahun</a:t>
                      </a:r>
                      <a:r>
                        <a:rPr lang="en-US" sz="3200" dirty="0" smtClean="0"/>
                        <a:t> 1 – 3 LBM, LBI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Numerasi</a:t>
                      </a:r>
                      <a:r>
                        <a:rPr lang="en-US" sz="3200" baseline="0" dirty="0" smtClean="0"/>
                        <a:t>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Nama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murid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Menguasai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/</a:t>
                      </a:r>
                      <a:r>
                        <a:rPr lang="en-US" sz="3200" baseline="0" dirty="0" smtClean="0">
                          <a:solidFill>
                            <a:srgbClr val="FFFF66"/>
                          </a:solidFill>
                        </a:rPr>
                        <a:t> RS LINUS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3434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Tuan / </a:t>
            </a:r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Puan</a:t>
            </a:r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digalakkan</a:t>
            </a:r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pamflet</a:t>
            </a:r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 LINUS 2.0 </a:t>
            </a:r>
          </a:p>
          <a:p>
            <a:pPr algn="ctr"/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sekolah</a:t>
            </a:r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masing-masing</a:t>
            </a:r>
            <a:endParaRPr lang="en-US" sz="3200" b="1" dirty="0" smtClean="0">
              <a:solidFill>
                <a:srgbClr val="63DFC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981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Sesi</a:t>
            </a:r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soal-jawab</a:t>
            </a:r>
            <a:endParaRPr lang="en-US" sz="3200" b="1" dirty="0" smtClean="0">
              <a:solidFill>
                <a:srgbClr val="63DFC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429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Terima</a:t>
            </a:r>
            <a:r>
              <a:rPr lang="en-US" sz="3200" b="1" dirty="0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63DFCA"/>
                </a:solidFill>
                <a:latin typeface="Arial" pitchFamily="34" charset="0"/>
                <a:cs typeface="Arial" pitchFamily="34" charset="0"/>
              </a:rPr>
              <a:t>kasih</a:t>
            </a:r>
            <a:endParaRPr lang="en-US" sz="3200" b="1" dirty="0" smtClean="0">
              <a:solidFill>
                <a:srgbClr val="63DFC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OBJEKTIF PEMERIKSAAN KHAS JNJK</a:t>
            </a:r>
          </a:p>
          <a:p>
            <a:endParaRPr lang="en-US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Pengurusan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program LINUS2.0.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Tahap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pengajaran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guru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Verifikasi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pencapaian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melepasi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Saringan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Kelestarian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LINUS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pengajaran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Menguasai</a:t>
            </a:r>
            <a:r>
              <a:rPr lang="en-US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828800"/>
          <a:ext cx="8610600" cy="377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Pentadbir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maklum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dengan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pencapaian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Saringan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Cetakan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portal NKRA  / RS LINUS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Pentadbir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mencerap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PdP</a:t>
                      </a:r>
                      <a:r>
                        <a:rPr lang="en-US" sz="3200" baseline="0" dirty="0" smtClean="0"/>
                        <a:t> LINUS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Borang</a:t>
                      </a:r>
                      <a:r>
                        <a:rPr lang="en-US" sz="3200" baseline="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FF66"/>
                          </a:solidFill>
                        </a:rPr>
                        <a:t>pencerapan</a:t>
                      </a:r>
                      <a:r>
                        <a:rPr lang="en-US" sz="3200" baseline="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FF66"/>
                          </a:solidFill>
                        </a:rPr>
                        <a:t>PdP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377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Perbincangan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dalam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mesyuarat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kurikulum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panitia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dan</a:t>
                      </a:r>
                      <a:r>
                        <a:rPr lang="en-US" sz="3200" dirty="0" smtClean="0"/>
                        <a:t> LINUS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Minit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mesyuarat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Penglibatan</a:t>
                      </a:r>
                      <a:r>
                        <a:rPr lang="en-US" sz="3200" dirty="0" smtClean="0"/>
                        <a:t> guru-guru, Unit HEM, Guru </a:t>
                      </a:r>
                      <a:r>
                        <a:rPr lang="en-US" sz="3200" dirty="0" err="1" smtClean="0"/>
                        <a:t>Bimbingan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Panitia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Laporan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atau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program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Perancangan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program </a:t>
                      </a:r>
                      <a:r>
                        <a:rPr lang="en-US" sz="3200" baseline="0" dirty="0" err="1" smtClean="0"/>
                        <a:t>sokongan</a:t>
                      </a:r>
                      <a:r>
                        <a:rPr lang="en-US" sz="3200" baseline="0" dirty="0" smtClean="0"/>
                        <a:t> LINUS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Pelan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Strategik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program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laporan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Sasaran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pengurangan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murid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Tidak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Menguasai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Headcount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KPI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377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Program </a:t>
                      </a:r>
                      <a:r>
                        <a:rPr lang="en-US" sz="3200" dirty="0" err="1" smtClean="0"/>
                        <a:t>murid</a:t>
                      </a:r>
                      <a:r>
                        <a:rPr lang="en-US" sz="3200" dirty="0" smtClean="0"/>
                        <a:t> TM</a:t>
                      </a:r>
                      <a:r>
                        <a:rPr lang="en-US" sz="3200" baseline="0" dirty="0" smtClean="0"/>
                        <a:t> yang </a:t>
                      </a:r>
                      <a:r>
                        <a:rPr lang="en-US" sz="3200" baseline="0" dirty="0" err="1" smtClean="0"/>
                        <a:t>berada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pada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Tahun</a:t>
                      </a:r>
                      <a:r>
                        <a:rPr lang="en-US" sz="3200" baseline="0" dirty="0" smtClean="0"/>
                        <a:t> 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Program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murid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TM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pada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Tahun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4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Analisis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Keputusan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Saringan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berdasarkan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kelas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Analisis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kelas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/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cetakan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portal NKRA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Maklumat</a:t>
                      </a:r>
                      <a:r>
                        <a:rPr lang="en-US" sz="3200" dirty="0" smtClean="0"/>
                        <a:t> guru </a:t>
                      </a:r>
                      <a:r>
                        <a:rPr lang="en-US" sz="3200" dirty="0" err="1" smtClean="0"/>
                        <a:t>opsyen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bukan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opsyen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Opsyen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guru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Peranan</a:t>
                      </a:r>
                      <a:r>
                        <a:rPr lang="en-US" sz="3200" dirty="0" smtClean="0"/>
                        <a:t> guru</a:t>
                      </a:r>
                      <a:r>
                        <a:rPr lang="en-US" sz="3200" baseline="0" dirty="0" smtClean="0"/>
                        <a:t> LINUS, </a:t>
                      </a:r>
                      <a:r>
                        <a:rPr lang="en-US" sz="3200" baseline="0" dirty="0" err="1" smtClean="0"/>
                        <a:t>Pemulihan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Pentadbir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serta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pengoperasian</a:t>
                      </a:r>
                      <a:r>
                        <a:rPr lang="en-US" sz="3200" baseline="0" dirty="0" smtClean="0"/>
                        <a:t> LINUS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Buku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Panduan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P’operasian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LINUS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33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Sudut</a:t>
                      </a:r>
                      <a:r>
                        <a:rPr lang="en-US" sz="3200" dirty="0" smtClean="0"/>
                        <a:t> / Info / </a:t>
                      </a:r>
                      <a:r>
                        <a:rPr lang="en-US" sz="3200" dirty="0" err="1" smtClean="0"/>
                        <a:t>Bilik</a:t>
                      </a:r>
                      <a:r>
                        <a:rPr lang="en-US" sz="3200" dirty="0" smtClean="0"/>
                        <a:t> LINUS </a:t>
                      </a:r>
                      <a:r>
                        <a:rPr lang="en-US" sz="3200" dirty="0" err="1" smtClean="0"/>
                        <a:t>bermaklumat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mudah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diakses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Lokasi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dan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bahan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Keputusan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Saringan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tahun-tahun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lepas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Keputusan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2012</a:t>
                      </a:r>
                      <a:r>
                        <a:rPr lang="en-US" sz="3200" baseline="0" dirty="0" smtClean="0">
                          <a:solidFill>
                            <a:srgbClr val="FFFF66"/>
                          </a:solidFill>
                        </a:rPr>
                        <a:t> – 2014 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297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TAKLIMAT PEMERIKSAAN KHAS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JEMAAH NAZIR JAMINAN KUALITI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8610600" cy="33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8052"/>
                <a:gridCol w="5002348"/>
                <a:gridCol w="2870200"/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Perkara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Dokumen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Penggunaan</a:t>
                      </a:r>
                      <a:r>
                        <a:rPr lang="en-US" sz="3200" baseline="0" dirty="0" smtClean="0"/>
                        <a:t> TMK, </a:t>
                      </a:r>
                      <a:r>
                        <a:rPr lang="en-US" sz="3200" baseline="0" dirty="0" err="1" smtClean="0"/>
                        <a:t>Modul</a:t>
                      </a:r>
                      <a:r>
                        <a:rPr lang="en-US" sz="3200" baseline="0" dirty="0" smtClean="0"/>
                        <a:t> LINUS, BBB </a:t>
                      </a:r>
                      <a:r>
                        <a:rPr lang="en-US" sz="3200" baseline="0" dirty="0" err="1" smtClean="0"/>
                        <a:t>dan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bahan</a:t>
                      </a:r>
                      <a:r>
                        <a:rPr lang="en-US" sz="3200" baseline="0" dirty="0" smtClean="0"/>
                        <a:t> lain </a:t>
                      </a:r>
                      <a:r>
                        <a:rPr lang="en-US" sz="3200" baseline="0" dirty="0" err="1" smtClean="0"/>
                        <a:t>dalam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PdP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Modul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LINUS,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bahan</a:t>
                      </a:r>
                      <a:r>
                        <a:rPr lang="en-US" sz="320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pembelajaran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“</a:t>
                      </a:r>
                      <a:r>
                        <a:rPr lang="en-US" sz="3200" dirty="0" err="1" smtClean="0"/>
                        <a:t>Pembetulan</a:t>
                      </a:r>
                      <a:r>
                        <a:rPr lang="en-US" sz="3200" dirty="0" smtClean="0"/>
                        <a:t>” </a:t>
                      </a:r>
                      <a:r>
                        <a:rPr lang="en-US" sz="3200" dirty="0" err="1" smtClean="0"/>
                        <a:t>apabila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ada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kesalahan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latihan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FF66"/>
                          </a:solidFill>
                        </a:rPr>
                        <a:t>Buku</a:t>
                      </a:r>
                      <a:r>
                        <a:rPr lang="en-US" sz="3200" baseline="0" dirty="0" smtClean="0">
                          <a:solidFill>
                            <a:srgbClr val="FFFF66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FF66"/>
                          </a:solidFill>
                        </a:rPr>
                        <a:t>latihan</a:t>
                      </a:r>
                      <a:endParaRPr lang="en-US" sz="3200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488</Words>
  <Application>Microsoft Office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91</cp:revision>
  <dcterms:created xsi:type="dcterms:W3CDTF">2013-03-13T07:32:03Z</dcterms:created>
  <dcterms:modified xsi:type="dcterms:W3CDTF">2014-10-07T23:52:24Z</dcterms:modified>
</cp:coreProperties>
</file>