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9DDD0C-625E-43AB-8E32-9248059E093C}" type="datetimeFigureOut">
              <a:rPr lang="en-MY" smtClean="0"/>
              <a:t>18/3/2014</a:t>
            </a:fld>
            <a:endParaRPr lang="en-M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72E998-8AF4-4891-AD20-43F99A76AE85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DDD0C-625E-43AB-8E32-9248059E093C}" type="datetimeFigureOut">
              <a:rPr lang="en-MY" smtClean="0"/>
              <a:t>18/3/2014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2E998-8AF4-4891-AD20-43F99A76AE85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DDD0C-625E-43AB-8E32-9248059E093C}" type="datetimeFigureOut">
              <a:rPr lang="en-MY" smtClean="0"/>
              <a:t>18/3/2014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2E998-8AF4-4891-AD20-43F99A76AE85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DDD0C-625E-43AB-8E32-9248059E093C}" type="datetimeFigureOut">
              <a:rPr lang="en-MY" smtClean="0"/>
              <a:t>18/3/2014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2E998-8AF4-4891-AD20-43F99A76AE85}" type="slidenum">
              <a:rPr lang="en-MY" smtClean="0"/>
              <a:t>‹#›</a:t>
            </a:fld>
            <a:endParaRPr lang="en-MY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DDD0C-625E-43AB-8E32-9248059E093C}" type="datetimeFigureOut">
              <a:rPr lang="en-MY" smtClean="0"/>
              <a:t>18/3/2014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2E998-8AF4-4891-AD20-43F99A76AE85}" type="slidenum">
              <a:rPr lang="en-MY" smtClean="0"/>
              <a:t>‹#›</a:t>
            </a:fld>
            <a:endParaRPr lang="en-MY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DDD0C-625E-43AB-8E32-9248059E093C}" type="datetimeFigureOut">
              <a:rPr lang="en-MY" smtClean="0"/>
              <a:t>18/3/2014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2E998-8AF4-4891-AD20-43F99A76AE85}" type="slidenum">
              <a:rPr lang="en-MY" smtClean="0"/>
              <a:t>‹#›</a:t>
            </a:fld>
            <a:endParaRPr lang="en-M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DDD0C-625E-43AB-8E32-9248059E093C}" type="datetimeFigureOut">
              <a:rPr lang="en-MY" smtClean="0"/>
              <a:t>18/3/2014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2E998-8AF4-4891-AD20-43F99A76AE85}" type="slidenum">
              <a:rPr lang="en-MY" smtClean="0"/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DDD0C-625E-43AB-8E32-9248059E093C}" type="datetimeFigureOut">
              <a:rPr lang="en-MY" smtClean="0"/>
              <a:t>18/3/2014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2E998-8AF4-4891-AD20-43F99A76AE85}" type="slidenum">
              <a:rPr lang="en-MY" smtClean="0"/>
              <a:t>‹#›</a:t>
            </a:fld>
            <a:endParaRPr lang="en-MY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DDD0C-625E-43AB-8E32-9248059E093C}" type="datetimeFigureOut">
              <a:rPr lang="en-MY" smtClean="0"/>
              <a:t>18/3/2014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2E998-8AF4-4891-AD20-43F99A76AE85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9DDD0C-625E-43AB-8E32-9248059E093C}" type="datetimeFigureOut">
              <a:rPr lang="en-MY" smtClean="0"/>
              <a:t>18/3/2014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2E998-8AF4-4891-AD20-43F99A76AE85}" type="slidenum">
              <a:rPr lang="en-MY" smtClean="0"/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9DDD0C-625E-43AB-8E32-9248059E093C}" type="datetimeFigureOut">
              <a:rPr lang="en-MY" smtClean="0"/>
              <a:t>18/3/2014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72E998-8AF4-4891-AD20-43F99A76AE85}" type="slidenum">
              <a:rPr lang="en-MY" smtClean="0"/>
              <a:t>‹#›</a:t>
            </a:fld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9DDD0C-625E-43AB-8E32-9248059E093C}" type="datetimeFigureOut">
              <a:rPr lang="en-MY" smtClean="0"/>
              <a:t>18/3/2014</a:t>
            </a:fld>
            <a:endParaRPr lang="en-M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M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72E998-8AF4-4891-AD20-43F99A76AE85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oodhopeHotel?ref=strea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692696"/>
            <a:ext cx="835292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3200" dirty="0" err="1" smtClean="0"/>
              <a:t>Buku</a:t>
            </a:r>
            <a:r>
              <a:rPr lang="en-MY" sz="3200" dirty="0" smtClean="0"/>
              <a:t> </a:t>
            </a:r>
            <a:r>
              <a:rPr lang="en-MY" sz="3200" dirty="0"/>
              <a:t>Manual Guru / </a:t>
            </a:r>
            <a:r>
              <a:rPr lang="en-MY" sz="3200" dirty="0" err="1"/>
              <a:t>Buku</a:t>
            </a:r>
            <a:r>
              <a:rPr lang="en-MY" sz="3200" dirty="0"/>
              <a:t> </a:t>
            </a:r>
            <a:r>
              <a:rPr lang="en-MY" sz="3200" dirty="0" err="1"/>
              <a:t>Panduan</a:t>
            </a:r>
            <a:r>
              <a:rPr lang="en-MY" sz="3200" dirty="0"/>
              <a:t> Guru </a:t>
            </a:r>
            <a:r>
              <a:rPr lang="en-MY" sz="3200" dirty="0" err="1" smtClean="0"/>
              <a:t>dan</a:t>
            </a:r>
            <a:endParaRPr lang="en-MY" sz="3200" dirty="0" smtClean="0"/>
          </a:p>
          <a:p>
            <a:pPr algn="ctr"/>
            <a:r>
              <a:rPr lang="en-MY" sz="3200" dirty="0" err="1" smtClean="0"/>
              <a:t>Buku</a:t>
            </a:r>
            <a:r>
              <a:rPr lang="en-MY" sz="3200" dirty="0" smtClean="0"/>
              <a:t> </a:t>
            </a:r>
            <a:r>
              <a:rPr lang="en-MY" sz="3200" dirty="0" err="1"/>
              <a:t>Aktiviti</a:t>
            </a:r>
            <a:r>
              <a:rPr lang="en-MY" sz="3200" dirty="0"/>
              <a:t> </a:t>
            </a:r>
            <a:r>
              <a:rPr lang="en-MY" sz="3200" dirty="0" err="1"/>
              <a:t>Murid</a:t>
            </a:r>
            <a:r>
              <a:rPr lang="en-MY" sz="3200" dirty="0"/>
              <a:t>.</a:t>
            </a:r>
          </a:p>
          <a:p>
            <a:r>
              <a:rPr lang="en-MY" dirty="0"/>
              <a:t/>
            </a:r>
            <a:br>
              <a:rPr lang="en-MY" dirty="0"/>
            </a:br>
            <a:endParaRPr lang="en-MY" dirty="0"/>
          </a:p>
          <a:p>
            <a:r>
              <a:rPr lang="en-MY" dirty="0" err="1" smtClean="0"/>
              <a:t>Berikut</a:t>
            </a:r>
            <a:r>
              <a:rPr lang="en-MY" dirty="0" smtClean="0"/>
              <a:t> </a:t>
            </a:r>
            <a:r>
              <a:rPr lang="en-MY" dirty="0" err="1" smtClean="0"/>
              <a:t>dikongsikan</a:t>
            </a:r>
            <a:r>
              <a:rPr lang="en-MY" dirty="0" smtClean="0"/>
              <a:t> </a:t>
            </a:r>
            <a:r>
              <a:rPr lang="en-MY" dirty="0" err="1"/>
              <a:t>modul</a:t>
            </a:r>
            <a:r>
              <a:rPr lang="en-MY" dirty="0"/>
              <a:t> </a:t>
            </a:r>
            <a:r>
              <a:rPr lang="en-MY" dirty="0" err="1"/>
              <a:t>tersebut</a:t>
            </a:r>
            <a:r>
              <a:rPr lang="en-MY" dirty="0"/>
              <a:t> </a:t>
            </a:r>
            <a:r>
              <a:rPr lang="en-MY" dirty="0" err="1"/>
              <a:t>seperti</a:t>
            </a:r>
            <a:r>
              <a:rPr lang="en-MY" dirty="0"/>
              <a:t> di </a:t>
            </a:r>
            <a:r>
              <a:rPr lang="en-MY" dirty="0" err="1"/>
              <a:t>bawah</a:t>
            </a:r>
            <a:r>
              <a:rPr lang="en-MY" dirty="0"/>
              <a:t>. </a:t>
            </a:r>
            <a:r>
              <a:rPr lang="en-MY" dirty="0" err="1"/>
              <a:t>Namun</a:t>
            </a:r>
            <a:r>
              <a:rPr lang="en-MY" dirty="0"/>
              <a:t> </a:t>
            </a:r>
            <a:r>
              <a:rPr lang="en-MY" dirty="0" err="1"/>
              <a:t>tidak</a:t>
            </a:r>
            <a:r>
              <a:rPr lang="en-MY" dirty="0"/>
              <a:t> </a:t>
            </a:r>
            <a:r>
              <a:rPr lang="en-MY" dirty="0" err="1"/>
              <a:t>semua</a:t>
            </a:r>
            <a:r>
              <a:rPr lang="en-MY" dirty="0"/>
              <a:t> </a:t>
            </a:r>
            <a:r>
              <a:rPr lang="en-MY" dirty="0" err="1"/>
              <a:t>buku</a:t>
            </a:r>
            <a:r>
              <a:rPr lang="en-MY" dirty="0"/>
              <a:t> </a:t>
            </a:r>
            <a:r>
              <a:rPr lang="en-MY" dirty="0" err="1"/>
              <a:t>ada</a:t>
            </a:r>
            <a:r>
              <a:rPr lang="en-MY" dirty="0"/>
              <a:t> </a:t>
            </a:r>
            <a:r>
              <a:rPr lang="en-MY" dirty="0" err="1"/>
              <a:t>kedua-duanya</a:t>
            </a:r>
            <a:r>
              <a:rPr lang="en-MY" dirty="0"/>
              <a:t> (manual guru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buku</a:t>
            </a:r>
            <a:r>
              <a:rPr lang="en-MY" dirty="0"/>
              <a:t> </a:t>
            </a:r>
            <a:r>
              <a:rPr lang="en-MY" dirty="0" err="1"/>
              <a:t>aktiviti</a:t>
            </a:r>
            <a:r>
              <a:rPr lang="en-MY" dirty="0"/>
              <a:t> </a:t>
            </a:r>
            <a:r>
              <a:rPr lang="en-MY" dirty="0" err="1"/>
              <a:t>murid</a:t>
            </a:r>
            <a:r>
              <a:rPr lang="en-MY" dirty="0"/>
              <a:t>):</a:t>
            </a:r>
          </a:p>
          <a:p>
            <a:r>
              <a:rPr lang="en-MY" dirty="0" smtClean="0"/>
              <a:t/>
            </a:r>
            <a:br>
              <a:rPr lang="en-MY" dirty="0" smtClean="0"/>
            </a:br>
            <a:r>
              <a:rPr lang="en-MY" dirty="0"/>
              <a:t>1. </a:t>
            </a:r>
            <a:r>
              <a:rPr lang="en-MY" dirty="0" err="1"/>
              <a:t>Bahasa</a:t>
            </a:r>
            <a:r>
              <a:rPr lang="en-MY" dirty="0"/>
              <a:t> </a:t>
            </a:r>
            <a:r>
              <a:rPr lang="en-MY" dirty="0" err="1"/>
              <a:t>Melayu</a:t>
            </a:r>
            <a:r>
              <a:rPr lang="en-MY" dirty="0"/>
              <a:t> (</a:t>
            </a:r>
            <a:r>
              <a:rPr lang="en-MY" dirty="0" err="1"/>
              <a:t>Buku</a:t>
            </a:r>
            <a:r>
              <a:rPr lang="en-MY" dirty="0"/>
              <a:t> </a:t>
            </a:r>
            <a:r>
              <a:rPr lang="en-MY" dirty="0" err="1"/>
              <a:t>aktiviti</a:t>
            </a:r>
            <a:r>
              <a:rPr lang="en-MY" dirty="0"/>
              <a:t> </a:t>
            </a:r>
            <a:r>
              <a:rPr lang="en-MY" dirty="0" err="1"/>
              <a:t>murid</a:t>
            </a:r>
            <a:r>
              <a:rPr lang="en-MY" dirty="0"/>
              <a:t> </a:t>
            </a:r>
            <a:r>
              <a:rPr lang="en-MY" dirty="0" err="1"/>
              <a:t>sahaja</a:t>
            </a:r>
            <a:r>
              <a:rPr lang="en-MY" dirty="0"/>
              <a:t>)</a:t>
            </a:r>
            <a:r>
              <a:rPr lang="en-MY" dirty="0" smtClean="0"/>
              <a:t/>
            </a:r>
            <a:br>
              <a:rPr lang="en-MY" dirty="0" smtClean="0"/>
            </a:br>
            <a:r>
              <a:rPr lang="en-MY" dirty="0"/>
              <a:t>2. </a:t>
            </a:r>
            <a:r>
              <a:rPr lang="en-MY" dirty="0" err="1"/>
              <a:t>Bahasa</a:t>
            </a:r>
            <a:r>
              <a:rPr lang="en-MY" dirty="0"/>
              <a:t> </a:t>
            </a:r>
            <a:r>
              <a:rPr lang="en-MY" dirty="0" err="1"/>
              <a:t>Inggeris</a:t>
            </a:r>
            <a:r>
              <a:rPr lang="en-MY" dirty="0"/>
              <a:t> (</a:t>
            </a:r>
            <a:r>
              <a:rPr lang="en-MY" dirty="0" err="1"/>
              <a:t>Buku</a:t>
            </a:r>
            <a:r>
              <a:rPr lang="en-MY" dirty="0"/>
              <a:t> </a:t>
            </a:r>
            <a:r>
              <a:rPr lang="en-MY" dirty="0" err="1"/>
              <a:t>aktiviti</a:t>
            </a:r>
            <a:r>
              <a:rPr lang="en-MY" dirty="0"/>
              <a:t> </a:t>
            </a:r>
            <a:r>
              <a:rPr lang="en-MY" dirty="0" err="1"/>
              <a:t>murid</a:t>
            </a:r>
            <a:r>
              <a:rPr lang="en-MY" dirty="0"/>
              <a:t> </a:t>
            </a:r>
            <a:r>
              <a:rPr lang="en-MY" dirty="0" err="1"/>
              <a:t>sahaja</a:t>
            </a:r>
            <a:r>
              <a:rPr lang="en-MY" dirty="0"/>
              <a:t>)</a:t>
            </a:r>
            <a:r>
              <a:rPr lang="en-MY" dirty="0" smtClean="0"/>
              <a:t/>
            </a:r>
            <a:br>
              <a:rPr lang="en-MY" dirty="0" smtClean="0"/>
            </a:br>
            <a:r>
              <a:rPr lang="en-MY" dirty="0"/>
              <a:t>3. </a:t>
            </a:r>
            <a:r>
              <a:rPr lang="en-MY" dirty="0" err="1"/>
              <a:t>Matematik</a:t>
            </a:r>
            <a:r>
              <a:rPr lang="en-MY" dirty="0"/>
              <a:t> (</a:t>
            </a:r>
            <a:r>
              <a:rPr lang="en-MY" dirty="0" err="1"/>
              <a:t>Buku</a:t>
            </a:r>
            <a:r>
              <a:rPr lang="en-MY" dirty="0"/>
              <a:t> </a:t>
            </a:r>
            <a:r>
              <a:rPr lang="en-MY" dirty="0" err="1"/>
              <a:t>aktiviti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panduan</a:t>
            </a:r>
            <a:r>
              <a:rPr lang="en-MY" dirty="0"/>
              <a:t> guru)</a:t>
            </a:r>
            <a:r>
              <a:rPr lang="en-MY" dirty="0" smtClean="0"/>
              <a:t/>
            </a:r>
            <a:br>
              <a:rPr lang="en-MY" dirty="0" smtClean="0"/>
            </a:br>
            <a:r>
              <a:rPr lang="en-MY" dirty="0"/>
              <a:t>4. </a:t>
            </a:r>
            <a:r>
              <a:rPr lang="en-MY" dirty="0" err="1"/>
              <a:t>Sains</a:t>
            </a:r>
            <a:r>
              <a:rPr lang="en-MY" dirty="0"/>
              <a:t> (</a:t>
            </a:r>
            <a:r>
              <a:rPr lang="en-MY" dirty="0" err="1"/>
              <a:t>Buku</a:t>
            </a:r>
            <a:r>
              <a:rPr lang="en-MY" dirty="0"/>
              <a:t> </a:t>
            </a:r>
            <a:r>
              <a:rPr lang="en-MY" dirty="0" err="1"/>
              <a:t>aktiviti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panduan</a:t>
            </a:r>
            <a:r>
              <a:rPr lang="en-MY" dirty="0"/>
              <a:t> guru)</a:t>
            </a:r>
            <a:r>
              <a:rPr lang="en-MY" dirty="0" smtClean="0"/>
              <a:t/>
            </a:r>
            <a:br>
              <a:rPr lang="en-MY" dirty="0" smtClean="0"/>
            </a:br>
            <a:r>
              <a:rPr lang="en-MY" dirty="0"/>
              <a:t>5. </a:t>
            </a:r>
            <a:r>
              <a:rPr lang="en-MY" dirty="0" err="1"/>
              <a:t>Kemahiran</a:t>
            </a:r>
            <a:r>
              <a:rPr lang="en-MY" dirty="0"/>
              <a:t> </a:t>
            </a:r>
            <a:r>
              <a:rPr lang="en-MY" dirty="0" err="1"/>
              <a:t>Hidup</a:t>
            </a:r>
            <a:r>
              <a:rPr lang="en-MY" dirty="0"/>
              <a:t> (</a:t>
            </a:r>
            <a:r>
              <a:rPr lang="en-MY" dirty="0" err="1"/>
              <a:t>Buku</a:t>
            </a:r>
            <a:r>
              <a:rPr lang="en-MY" dirty="0"/>
              <a:t> </a:t>
            </a:r>
            <a:r>
              <a:rPr lang="en-MY" dirty="0" err="1"/>
              <a:t>aktiviti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panduan</a:t>
            </a:r>
            <a:r>
              <a:rPr lang="en-MY" dirty="0"/>
              <a:t> guru)</a:t>
            </a:r>
            <a:r>
              <a:rPr lang="en-MY" dirty="0" smtClean="0"/>
              <a:t/>
            </a:r>
            <a:br>
              <a:rPr lang="en-MY" dirty="0" smtClean="0"/>
            </a:br>
            <a:r>
              <a:rPr lang="en-MY" dirty="0"/>
              <a:t>6. </a:t>
            </a:r>
            <a:r>
              <a:rPr lang="en-MY" dirty="0" err="1"/>
              <a:t>Pendidikan</a:t>
            </a:r>
            <a:r>
              <a:rPr lang="en-MY" dirty="0"/>
              <a:t> </a:t>
            </a:r>
            <a:r>
              <a:rPr lang="en-MY" dirty="0" err="1"/>
              <a:t>Seni</a:t>
            </a:r>
            <a:r>
              <a:rPr lang="en-MY" dirty="0"/>
              <a:t> Visual (</a:t>
            </a:r>
            <a:r>
              <a:rPr lang="en-MY" dirty="0" err="1"/>
              <a:t>Buku</a:t>
            </a:r>
            <a:r>
              <a:rPr lang="en-MY" dirty="0"/>
              <a:t> </a:t>
            </a:r>
            <a:r>
              <a:rPr lang="en-MY" dirty="0" err="1"/>
              <a:t>aktiviti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panduan</a:t>
            </a:r>
            <a:r>
              <a:rPr lang="en-MY" dirty="0"/>
              <a:t> guru)</a:t>
            </a:r>
            <a:r>
              <a:rPr lang="en-MY" dirty="0" smtClean="0"/>
              <a:t/>
            </a:r>
            <a:br>
              <a:rPr lang="en-MY" dirty="0" smtClean="0"/>
            </a:br>
            <a:r>
              <a:rPr lang="en-MY" dirty="0"/>
              <a:t>7. </a:t>
            </a:r>
            <a:r>
              <a:rPr lang="en-MY" dirty="0" err="1"/>
              <a:t>Kajian</a:t>
            </a:r>
            <a:r>
              <a:rPr lang="en-MY" dirty="0"/>
              <a:t> </a:t>
            </a:r>
            <a:r>
              <a:rPr lang="en-MY" dirty="0" err="1"/>
              <a:t>Tempatan</a:t>
            </a:r>
            <a:r>
              <a:rPr lang="en-MY" dirty="0"/>
              <a:t> (</a:t>
            </a:r>
            <a:r>
              <a:rPr lang="en-MY" dirty="0" err="1"/>
              <a:t>Buku</a:t>
            </a:r>
            <a:r>
              <a:rPr lang="en-MY" dirty="0"/>
              <a:t> </a:t>
            </a:r>
            <a:r>
              <a:rPr lang="en-MY" dirty="0" err="1"/>
              <a:t>panduan</a:t>
            </a:r>
            <a:r>
              <a:rPr lang="en-MY" dirty="0"/>
              <a:t> guru </a:t>
            </a:r>
            <a:r>
              <a:rPr lang="en-MY" dirty="0" err="1"/>
              <a:t>sahaja</a:t>
            </a:r>
            <a:r>
              <a:rPr lang="en-MY" dirty="0"/>
              <a:t>)</a:t>
            </a:r>
            <a:r>
              <a:rPr lang="en-MY" dirty="0" smtClean="0"/>
              <a:t/>
            </a:r>
            <a:br>
              <a:rPr lang="en-MY" dirty="0" smtClean="0"/>
            </a:br>
            <a:r>
              <a:rPr lang="en-MY" dirty="0"/>
              <a:t>8. </a:t>
            </a:r>
            <a:r>
              <a:rPr lang="en-MY" dirty="0" err="1"/>
              <a:t>Pendidikan</a:t>
            </a:r>
            <a:r>
              <a:rPr lang="en-MY" dirty="0"/>
              <a:t> Islam (</a:t>
            </a:r>
            <a:r>
              <a:rPr lang="en-MY" dirty="0" err="1"/>
              <a:t>Buku</a:t>
            </a:r>
            <a:r>
              <a:rPr lang="en-MY" dirty="0"/>
              <a:t> </a:t>
            </a:r>
            <a:r>
              <a:rPr lang="en-MY" dirty="0" err="1"/>
              <a:t>aktiviti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panduan</a:t>
            </a:r>
            <a:r>
              <a:rPr lang="en-MY" dirty="0"/>
              <a:t> guru)</a:t>
            </a:r>
            <a:r>
              <a:rPr lang="en-MY" dirty="0" smtClean="0"/>
              <a:t/>
            </a:r>
            <a:br>
              <a:rPr lang="en-MY" dirty="0" smtClean="0"/>
            </a:br>
            <a:r>
              <a:rPr lang="en-MY" dirty="0"/>
              <a:t>9. </a:t>
            </a:r>
            <a:r>
              <a:rPr lang="en-MY" dirty="0" err="1"/>
              <a:t>Kokurikulum</a:t>
            </a:r>
            <a:r>
              <a:rPr lang="en-MY" dirty="0"/>
              <a:t> (</a:t>
            </a:r>
            <a:r>
              <a:rPr lang="en-MY" dirty="0" err="1"/>
              <a:t>Buku</a:t>
            </a:r>
            <a:r>
              <a:rPr lang="en-MY" dirty="0"/>
              <a:t> </a:t>
            </a:r>
            <a:r>
              <a:rPr lang="en-MY" dirty="0" err="1"/>
              <a:t>aktiviti</a:t>
            </a:r>
            <a:r>
              <a:rPr lang="en-MY" dirty="0"/>
              <a:t> </a:t>
            </a:r>
            <a:r>
              <a:rPr lang="en-MY" dirty="0" err="1"/>
              <a:t>sahaja</a:t>
            </a:r>
            <a:r>
              <a:rPr lang="en-MY" dirty="0"/>
              <a:t>)</a:t>
            </a:r>
            <a:r>
              <a:rPr lang="en-MY" dirty="0" smtClean="0"/>
              <a:t/>
            </a:r>
            <a:br>
              <a:rPr lang="en-MY" dirty="0" smtClean="0"/>
            </a:br>
            <a:r>
              <a:rPr lang="en-MY" dirty="0" smtClean="0"/>
              <a:t/>
            </a:r>
            <a:br>
              <a:rPr lang="en-MY" dirty="0" smtClean="0"/>
            </a:br>
            <a:r>
              <a:rPr lang="en-MY" dirty="0" err="1"/>
              <a:t>Buku</a:t>
            </a:r>
            <a:r>
              <a:rPr lang="en-MY" dirty="0"/>
              <a:t> </a:t>
            </a:r>
            <a:r>
              <a:rPr lang="en-MY" dirty="0" err="1"/>
              <a:t>panduan</a:t>
            </a:r>
            <a:r>
              <a:rPr lang="en-MY" dirty="0"/>
              <a:t> guru </a:t>
            </a:r>
            <a:r>
              <a:rPr lang="en-MY" dirty="0" err="1"/>
              <a:t>untuk</a:t>
            </a:r>
            <a:r>
              <a:rPr lang="en-MY" dirty="0"/>
              <a:t> BM, BI, </a:t>
            </a:r>
            <a:r>
              <a:rPr lang="en-MY" dirty="0" err="1"/>
              <a:t>Kokurikulum</a:t>
            </a:r>
            <a:r>
              <a:rPr lang="en-MY" dirty="0"/>
              <a:t> </a:t>
            </a:r>
            <a:r>
              <a:rPr lang="en-MY" dirty="0" err="1"/>
              <a:t>tidak</a:t>
            </a:r>
            <a:r>
              <a:rPr lang="en-MY" dirty="0"/>
              <a:t> </a:t>
            </a:r>
            <a:r>
              <a:rPr lang="en-MY" dirty="0" err="1"/>
              <a:t>ada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simpanan</a:t>
            </a:r>
            <a:r>
              <a:rPr lang="en-MY" dirty="0"/>
              <a:t> admin.</a:t>
            </a:r>
            <a:r>
              <a:rPr lang="en-MY" dirty="0" smtClean="0"/>
              <a:t/>
            </a:r>
            <a:br>
              <a:rPr lang="en-MY" dirty="0" smtClean="0"/>
            </a:br>
            <a:r>
              <a:rPr lang="en-MY" dirty="0" err="1"/>
              <a:t>Buku</a:t>
            </a:r>
            <a:r>
              <a:rPr lang="en-MY" dirty="0"/>
              <a:t> </a:t>
            </a:r>
            <a:r>
              <a:rPr lang="en-MY" dirty="0" err="1"/>
              <a:t>aktiviti</a:t>
            </a:r>
            <a:r>
              <a:rPr lang="en-MY" dirty="0"/>
              <a:t> </a:t>
            </a:r>
            <a:r>
              <a:rPr lang="en-MY" dirty="0" err="1"/>
              <a:t>murid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Kajian</a:t>
            </a:r>
            <a:r>
              <a:rPr lang="en-MY" dirty="0"/>
              <a:t> </a:t>
            </a:r>
            <a:r>
              <a:rPr lang="en-MY" dirty="0" err="1"/>
              <a:t>Tempatan</a:t>
            </a:r>
            <a:r>
              <a:rPr lang="en-MY" dirty="0"/>
              <a:t> </a:t>
            </a:r>
            <a:r>
              <a:rPr lang="en-MY" dirty="0" err="1"/>
              <a:t>tidak</a:t>
            </a:r>
            <a:r>
              <a:rPr lang="en-MY" dirty="0"/>
              <a:t> </a:t>
            </a:r>
            <a:r>
              <a:rPr lang="en-MY" dirty="0" err="1"/>
              <a:t>ada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simpanan</a:t>
            </a:r>
            <a:r>
              <a:rPr lang="en-MY" dirty="0"/>
              <a:t> admin.</a:t>
            </a:r>
          </a:p>
        </p:txBody>
      </p:sp>
    </p:spTree>
    <p:extLst>
      <p:ext uri="{BB962C8B-B14F-4D97-AF65-F5344CB8AC3E}">
        <p14:creationId xmlns:p14="http://schemas.microsoft.com/office/powerpoint/2010/main" val="363290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fbcdn-sphotos-f-a.akamaihd.net/hphotos-ak-frc3/t1.0-9/1557639_501420046636742_379339411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3508" y="5013176"/>
            <a:ext cx="5508612" cy="1200329"/>
          </a:xfrm>
          <a:prstGeom prst="rect">
            <a:avLst/>
          </a:prstGeom>
          <a:solidFill>
            <a:srgbClr val="000000">
              <a:alpha val="34902"/>
            </a:srgbClr>
          </a:solidFill>
        </p:spPr>
        <p:txBody>
          <a:bodyPr wrap="square">
            <a:spAutoFit/>
          </a:bodyPr>
          <a:lstStyle/>
          <a:p>
            <a:r>
              <a:rPr lang="en-MY" dirty="0"/>
              <a:t>BENGKEL JU MODUL TBB &amp; KT SEKOLAH RENDAH 2014, PERINGKAT NEGERI JOHOR ( </a:t>
            </a:r>
            <a:r>
              <a:rPr lang="en-MY" dirty="0" err="1"/>
              <a:t>KeTTHA</a:t>
            </a:r>
            <a:r>
              <a:rPr lang="en-MY" dirty="0"/>
              <a:t>-KPM-SEDA-USM-CETREE&amp;GT ) — at </a:t>
            </a:r>
            <a:r>
              <a:rPr lang="en-MY" dirty="0" err="1">
                <a:hlinkClick r:id="rId3"/>
              </a:rPr>
              <a:t>GoodHope</a:t>
            </a:r>
            <a:r>
              <a:rPr lang="en-MY" dirty="0">
                <a:hlinkClick r:id="rId3"/>
              </a:rPr>
              <a:t> Hotel, </a:t>
            </a:r>
            <a:r>
              <a:rPr lang="en-MY" dirty="0" err="1">
                <a:hlinkClick r:id="rId3"/>
              </a:rPr>
              <a:t>Skudai</a:t>
            </a:r>
            <a:r>
              <a:rPr lang="en-MY" dirty="0">
                <a:hlinkClick r:id="rId3"/>
              </a:rPr>
              <a:t>-Johor </a:t>
            </a:r>
            <a:r>
              <a:rPr lang="en-MY" dirty="0" err="1" smtClean="0">
                <a:hlinkClick r:id="rId3"/>
              </a:rPr>
              <a:t>Bahru</a:t>
            </a:r>
            <a:endParaRPr lang="en-MY" dirty="0"/>
          </a:p>
        </p:txBody>
      </p:sp>
      <p:pic>
        <p:nvPicPr>
          <p:cNvPr id="4100" name="Picture 4" descr="https://fbcdn-sphotos-d-a.akamaihd.net/hphotos-ak-ash4/t1/1797500_496354043810009_531639765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42941"/>
            <a:ext cx="2751733" cy="2063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84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sqPBUDip6Ms/UttSv2pLUMI/AAAAAAAAB9E/GNLWwU-inqM/s1600/29072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557" y="1412776"/>
            <a:ext cx="16764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://1.bp.blogspot.com/-szNBl2Bxj_s/UttSwKdXP3I/AAAAAAAAB9I/HioUy3wb7UY/s1600/370568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12776"/>
            <a:ext cx="16764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3.bp.blogspot.com/-ns2Yu2XCxgU/UttSwSoEw2I/AAAAAAAAB9Q/r1APUZPcQh0/s1600/460593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24" y="4115147"/>
            <a:ext cx="16859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://1.bp.blogspot.com/-ewtDO_rC1NA/UttSxKXRQXI/AAAAAAAAB9Y/5C_n1fdsMNE/s1600/490361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39555"/>
            <a:ext cx="16859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3.bp.blogspot.com/-7lhM_U1s4Gw/UttSxaar3_I/AAAAAAAAB9g/vOe20i9meYQ/s1600/506095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16764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3.bp.blogspot.com/-ST7etvZaZ3k/UttSxpQo7fI/AAAAAAAAB9o/5-1AAblEMR0/s1600/556436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25" y="1421984"/>
            <a:ext cx="16764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3.bp.blogspot.com/-fhPp9PYiAi0/UttSx5RH0NI/AAAAAAAAB9w/jzw-MxPYz6s/s1600/8215313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39555"/>
            <a:ext cx="16859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4.bp.blogspot.com/-IN8MSk19J7c/UttSyT_DMtI/AAAAAAAAB94/p_PaIqsDhTI/s1600/8438697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49080"/>
            <a:ext cx="1666875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123728" y="476672"/>
            <a:ext cx="4752528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MY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BUKU PANDUAN GURU</a:t>
            </a:r>
          </a:p>
        </p:txBody>
      </p:sp>
    </p:spTree>
    <p:extLst>
      <p:ext uri="{BB962C8B-B14F-4D97-AF65-F5344CB8AC3E}">
        <p14:creationId xmlns:p14="http://schemas.microsoft.com/office/powerpoint/2010/main" val="412802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4.bp.blogspot.com/-3HzTw0xVeSQ/UttXgMGIv5I/AAAAAAAAB-I/-Tz6YuiVwn8/s1600/B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8150" y="-10560050"/>
            <a:ext cx="16668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ttp://1.bp.blogspot.com/-G5DHjeY65JM/UttXgDRbiUI/AAAAAAAAB-g/reyq5mhlbnU/s1600/B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-10560050"/>
            <a:ext cx="16668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3.bp.blogspot.com/-DgYWc-NNtsU/UttXgQx41bI/AAAAAAAAB-M/5UrAgqYjAWc/s1600/K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8150" y="-5578475"/>
            <a:ext cx="16668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ttp://2.bp.blogspot.com/-CNFJ8BrZN5w/UttXhF1QVGI/AAAAAAAAB-c/E2i6sGf_MCI/s1600/KOK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-5578475"/>
            <a:ext cx="16668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http://4.bp.blogspot.com/-3HzTw0xVeSQ/UttXgMGIv5I/AAAAAAAAB-I/-Tz6YuiVwn8/s1600/B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63" y="-3633788"/>
            <a:ext cx="16668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1.bp.blogspot.com/-G5DHjeY65JM/UttXgDRbiUI/AAAAAAAAB-g/reyq5mhlbnU/s1600/B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-3633788"/>
            <a:ext cx="16668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http://3.bp.blogspot.com/-DgYWc-NNtsU/UttXgQx41bI/AAAAAAAAB-M/5UrAgqYjAWc/s1600/K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268760"/>
            <a:ext cx="16668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2.bp.blogspot.com/-CNFJ8BrZN5w/UttXhF1QVGI/AAAAAAAAB-c/E2i6sGf_MCI/s1600/KOK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726" y="1268760"/>
            <a:ext cx="16668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http://4.bp.blogspot.com/-3HzTw0xVeSQ/UttXgMGIv5I/AAAAAAAAB-I/-Tz6YuiVwn8/s1600/B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1" y="1268760"/>
            <a:ext cx="16668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http://1.bp.blogspot.com/-G5DHjeY65JM/UttXgDRbiUI/AAAAAAAAB-g/reyq5mhlbnU/s1600/B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1" y="1268760"/>
            <a:ext cx="16668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http://2.bp.blogspot.com/-CNFJ8BrZN5w/UttXhF1QVGI/AAAAAAAAB-c/E2i6sGf_MCI/s1600/KOK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4077072"/>
            <a:ext cx="16668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1" name="Picture 19" descr="http://3.bp.blogspot.com/-DgYWc-NNtsU/UttXgQx41bI/AAAAAAAAB-M/5UrAgqYjAWc/s1600/K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725" y="4077072"/>
            <a:ext cx="1666875" cy="238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5" name="Picture 23" descr="http://2.bp.blogspot.com/-tGcOcCt5z_M/UttXicE1VmI/AAAAAAAAB-0/9alD4-iOiL4/s1600/PA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0" y="4077073"/>
            <a:ext cx="16668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http://1.bp.blogspot.com/-6qYa0jU-CWM/UttXhKEl9II/AAAAAAAAB-k/v4zyQVeLui4/s1600/MATH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77072"/>
            <a:ext cx="1666875" cy="238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2123728" y="476672"/>
            <a:ext cx="4752528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MY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BUKU AKTIVITI MURID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2285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6230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010100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34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student20</dc:creator>
  <cp:lastModifiedBy>student20</cp:lastModifiedBy>
  <cp:revision>6</cp:revision>
  <dcterms:created xsi:type="dcterms:W3CDTF">2014-03-18T02:32:57Z</dcterms:created>
  <dcterms:modified xsi:type="dcterms:W3CDTF">2014-03-18T03:35:33Z</dcterms:modified>
</cp:coreProperties>
</file>